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22"/>
  </p:notesMasterIdLst>
  <p:sldIdLst>
    <p:sldId id="287" r:id="rId2"/>
    <p:sldId id="336" r:id="rId3"/>
    <p:sldId id="338" r:id="rId4"/>
    <p:sldId id="362" r:id="rId5"/>
    <p:sldId id="371" r:id="rId6"/>
    <p:sldId id="377" r:id="rId7"/>
    <p:sldId id="378" r:id="rId8"/>
    <p:sldId id="386" r:id="rId9"/>
    <p:sldId id="384" r:id="rId10"/>
    <p:sldId id="385" r:id="rId11"/>
    <p:sldId id="389" r:id="rId12"/>
    <p:sldId id="388" r:id="rId13"/>
    <p:sldId id="372" r:id="rId14"/>
    <p:sldId id="380" r:id="rId15"/>
    <p:sldId id="379" r:id="rId16"/>
    <p:sldId id="326" r:id="rId17"/>
    <p:sldId id="376" r:id="rId18"/>
    <p:sldId id="382" r:id="rId19"/>
    <p:sldId id="329" r:id="rId20"/>
    <p:sldId id="297" r:id="rId21"/>
  </p:sldIdLst>
  <p:sldSz cx="9906000" cy="6858000" type="A4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FFB171"/>
    <a:srgbClr val="FF575B"/>
    <a:srgbClr val="85DB85"/>
    <a:srgbClr val="FF7C80"/>
    <a:srgbClr val="C5E0B4"/>
    <a:srgbClr val="FBAC93"/>
    <a:srgbClr val="329E32"/>
    <a:srgbClr val="5B9BD5"/>
    <a:srgbClr val="FF9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8269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B6C39-A3B4-418F-874D-806FC091C916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7B8F8-0C63-4648-BAF4-BEDF826D7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6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4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595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wpa_supplicant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wpa_supplicant.conf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수정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9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91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8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64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27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</a:t>
            </a:r>
            <a:r>
              <a:rPr lang="ko-KR" altLang="en-US" dirty="0" err="1"/>
              <a:t>추가할때</a:t>
            </a:r>
            <a:r>
              <a:rPr lang="ko-KR" altLang="en-US" dirty="0"/>
              <a:t> 원래 </a:t>
            </a:r>
            <a:r>
              <a:rPr lang="ko-KR" altLang="en-US" dirty="0" err="1"/>
              <a:t>사진찍은</a:t>
            </a:r>
            <a:r>
              <a:rPr lang="ko-KR" altLang="en-US" dirty="0"/>
              <a:t> 값의 </a:t>
            </a:r>
            <a:r>
              <a:rPr lang="en-US" altLang="ko-KR" dirty="0" err="1"/>
              <a:t>uri</a:t>
            </a:r>
            <a:r>
              <a:rPr lang="en-US" altLang="ko-KR" dirty="0"/>
              <a:t> </a:t>
            </a:r>
            <a:r>
              <a:rPr lang="ko-KR" altLang="en-US" dirty="0"/>
              <a:t>값을 받았는데 이렇게 하게 되면 이미지의 원본이 아닌 썸네일 값을 가져온다</a:t>
            </a:r>
            <a:r>
              <a:rPr lang="en-US" altLang="ko-KR" dirty="0"/>
              <a:t>. </a:t>
            </a:r>
            <a:r>
              <a:rPr lang="ko-KR" altLang="en-US" dirty="0"/>
              <a:t>이게 보안의 문제로 이미지를 </a:t>
            </a:r>
            <a:r>
              <a:rPr lang="ko-KR" altLang="en-US" dirty="0" err="1"/>
              <a:t>못받게</a:t>
            </a:r>
            <a:r>
              <a:rPr lang="ko-KR" altLang="en-US" dirty="0"/>
              <a:t> 되었다</a:t>
            </a:r>
            <a:r>
              <a:rPr lang="en-US" altLang="ko-KR" dirty="0"/>
              <a:t>. </a:t>
            </a:r>
            <a:r>
              <a:rPr lang="ko-KR" altLang="en-US" dirty="0"/>
              <a:t>그래서 찍은 파일을 저장하고 그 값을 받아왔더니 정상적으로 이미지를 </a:t>
            </a:r>
            <a:r>
              <a:rPr lang="ko-KR" altLang="en-US" dirty="0" err="1"/>
              <a:t>받아올수있었다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15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학교는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검색하여 학교 이름정보를 받아왔었다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 err="1"/>
              <a:t>그런식으로</a:t>
            </a:r>
            <a:r>
              <a:rPr lang="ko-KR" altLang="en-US" dirty="0"/>
              <a:t> 검색하는 것보다 북박스가 설치된 학교의 목록을 </a:t>
            </a:r>
            <a:r>
              <a:rPr lang="ko-KR" altLang="en-US" dirty="0" err="1"/>
              <a:t>스피너로</a:t>
            </a:r>
            <a:r>
              <a:rPr lang="ko-KR" altLang="en-US" dirty="0"/>
              <a:t> 받아오는 것이 좋다고 생각하였다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err="1"/>
              <a:t>스피너</a:t>
            </a:r>
            <a:r>
              <a:rPr lang="ko-KR" altLang="en-US" dirty="0"/>
              <a:t> 값으로 학교를 받아온다</a:t>
            </a:r>
            <a:endParaRPr lang="en-US" altLang="ko-KR" dirty="0"/>
          </a:p>
          <a:p>
            <a:r>
              <a:rPr lang="ko-KR" altLang="en-US" dirty="0"/>
              <a:t>* 대학교 </a:t>
            </a:r>
            <a:r>
              <a:rPr lang="ko-KR" altLang="en-US" dirty="0" err="1"/>
              <a:t>디비에</a:t>
            </a:r>
            <a:r>
              <a:rPr lang="ko-KR" altLang="en-US" dirty="0"/>
              <a:t> 추가하고자 하였으나 스트링 대체나 </a:t>
            </a:r>
            <a:r>
              <a:rPr lang="en-US" altLang="ko-KR" dirty="0"/>
              <a:t>split</a:t>
            </a:r>
            <a:r>
              <a:rPr lang="ko-KR" altLang="en-US" dirty="0"/>
              <a:t>이 잘 </a:t>
            </a:r>
            <a:r>
              <a:rPr lang="ko-KR" altLang="en-US" dirty="0" err="1"/>
              <a:t>안되서</a:t>
            </a:r>
            <a:r>
              <a:rPr lang="ko-KR" altLang="en-US" dirty="0"/>
              <a:t> 시도하는 중이다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05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판 책의 경우 아직 구매</a:t>
            </a:r>
            <a:r>
              <a:rPr lang="en-US" altLang="ko-KR" dirty="0"/>
              <a:t>/</a:t>
            </a:r>
            <a:r>
              <a:rPr lang="ko-KR" altLang="en-US" dirty="0"/>
              <a:t>거래 부분을 하지 않아서 아직 </a:t>
            </a:r>
            <a:r>
              <a:rPr lang="ko-KR" altLang="en-US" dirty="0" err="1"/>
              <a:t>안했다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63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* </a:t>
            </a:r>
            <a:r>
              <a:rPr lang="ko-KR" altLang="en-US" dirty="0" err="1"/>
              <a:t>북마크</a:t>
            </a:r>
            <a:r>
              <a:rPr lang="en-US" altLang="ko-KR" dirty="0"/>
              <a:t>- </a:t>
            </a:r>
            <a:r>
              <a:rPr lang="ko-KR" altLang="en-US" dirty="0" err="1"/>
              <a:t>북마크</a:t>
            </a:r>
            <a:r>
              <a:rPr lang="ko-KR" altLang="en-US" dirty="0"/>
              <a:t> 리스트 페이지에서 </a:t>
            </a:r>
            <a:r>
              <a:rPr lang="ko-KR" altLang="en-US" dirty="0" err="1"/>
              <a:t>북마크</a:t>
            </a:r>
            <a:r>
              <a:rPr lang="ko-KR" altLang="en-US" dirty="0"/>
              <a:t> 등록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5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상세 페이지에서 </a:t>
            </a:r>
            <a:r>
              <a:rPr lang="ko-KR" altLang="en-US" dirty="0" err="1"/>
              <a:t>북마크</a:t>
            </a:r>
            <a:r>
              <a:rPr lang="ko-KR" altLang="en-US" dirty="0"/>
              <a:t> 등록</a:t>
            </a:r>
            <a:r>
              <a:rPr lang="en-US" altLang="ko-KR" dirty="0"/>
              <a:t>/</a:t>
            </a:r>
            <a:r>
              <a:rPr lang="ko-KR" altLang="en-US" dirty="0"/>
              <a:t>해제 </a:t>
            </a:r>
            <a:r>
              <a:rPr lang="en-US" altLang="ko-KR" dirty="0"/>
              <a:t>: </a:t>
            </a:r>
            <a:r>
              <a:rPr lang="ko-KR" altLang="en-US" dirty="0" err="1"/>
              <a:t>디비에</a:t>
            </a:r>
            <a:r>
              <a:rPr lang="ko-KR" altLang="en-US" dirty="0"/>
              <a:t> 삽입 </a:t>
            </a:r>
            <a:r>
              <a:rPr lang="en-US" altLang="ko-KR" dirty="0"/>
              <a:t>/ </a:t>
            </a:r>
            <a:r>
              <a:rPr lang="ko-KR" altLang="en-US" dirty="0"/>
              <a:t>삭제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9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상세페이지에서 </a:t>
            </a:r>
            <a:r>
              <a:rPr lang="ko-KR" altLang="en-US" dirty="0" err="1"/>
              <a:t>디비를</a:t>
            </a:r>
            <a:r>
              <a:rPr lang="ko-KR" altLang="en-US" dirty="0"/>
              <a:t> 통해 사용자의 </a:t>
            </a:r>
            <a:r>
              <a:rPr lang="ko-KR" altLang="en-US" dirty="0" err="1"/>
              <a:t>북마크</a:t>
            </a:r>
            <a:r>
              <a:rPr lang="ko-KR" altLang="en-US" dirty="0"/>
              <a:t> 상태 여부 불러오기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북마크</a:t>
            </a:r>
            <a:r>
              <a:rPr lang="ko-KR" altLang="en-US" dirty="0"/>
              <a:t> 리스트 페이지에서 사용자가 등록한 </a:t>
            </a:r>
            <a:r>
              <a:rPr lang="ko-KR" altLang="en-US" dirty="0" err="1"/>
              <a:t>북마크</a:t>
            </a:r>
            <a:r>
              <a:rPr lang="ko-KR" altLang="en-US" dirty="0"/>
              <a:t> 리스트 보여주기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3028-51CF-4643-8649-B74A405B320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5854-6D3F-4653-80DB-4EFE465C33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7762-ECB1-47A2-968B-D5C32FD60D6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297D8-ECD8-4621-BF4C-E7D90AE783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E2471-6CAB-4B25-8FA1-20967E67DC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8C9-621E-4F17-BE25-3EE9CF746D4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5CCB-459A-4230-A5CA-3B320ECCE8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93F1-F537-4944-99FB-353EC259AF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0B7E-1595-4D4C-A924-7D48E690E87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1528-5EC1-49A8-AB7C-E2F7DE4A08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F95F-1ECC-482A-B516-02968B19D36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D141-0C6F-4A3B-B683-462DA19A070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695618" y="5136751"/>
            <a:ext cx="1972015" cy="1469763"/>
            <a:chOff x="7286747" y="5292599"/>
            <a:chExt cx="1972015" cy="14697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92CEF8-6687-423F-9F9E-A946338CEEB7}"/>
                </a:ext>
              </a:extLst>
            </p:cNvPr>
            <p:cNvSpPr txBox="1"/>
            <p:nvPr/>
          </p:nvSpPr>
          <p:spPr>
            <a:xfrm>
              <a:off x="7286747" y="5292599"/>
              <a:ext cx="19720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</a:t>
              </a:r>
              <a:r>
                <a:rPr lang="en-US" altLang="ko-KR" sz="28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GoNaMi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F482D6-8184-4F20-B1E8-7742E6FBBA4B}"/>
                </a:ext>
              </a:extLst>
            </p:cNvPr>
            <p:cNvSpPr txBox="1"/>
            <p:nvPr/>
          </p:nvSpPr>
          <p:spPr>
            <a:xfrm>
              <a:off x="7919228" y="5808255"/>
              <a:ext cx="13395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Hoyun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Ko</a:t>
              </a:r>
            </a:p>
            <a:p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Yuseon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Nam</a:t>
              </a:r>
            </a:p>
            <a:p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Seungyun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Lee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14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5FC602-9CD5-4BF9-8FF0-D1A913CC1ADC}"/>
              </a:ext>
            </a:extLst>
          </p:cNvPr>
          <p:cNvGrpSpPr/>
          <p:nvPr/>
        </p:nvGrpSpPr>
        <p:grpSpPr>
          <a:xfrm>
            <a:off x="1224374" y="-77586"/>
            <a:ext cx="7839075" cy="5886450"/>
            <a:chOff x="1133946" y="106473"/>
            <a:chExt cx="7839075" cy="58864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866F0D-10A6-4EB1-A267-BDABF40B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1" b="90939" l="5346" r="89915">
                          <a14:foregroundMark x1="43135" y1="89968" x2="49332" y2="91100"/>
                          <a14:foregroundMark x1="49332" y1="91100" x2="50790" y2="89806"/>
                          <a14:foregroundMark x1="11057" y1="25566" x2="6804" y2="31877"/>
                          <a14:foregroundMark x1="6804" y1="31877" x2="6415" y2="34077"/>
                          <a14:foregroundMark x1="5856" y1="41424" x2="10571" y2="53398"/>
                          <a14:backgroundMark x1="5589" y1="33981" x2="5225" y2="39482"/>
                          <a14:backgroundMark x1="5711" y1="38997" x2="5711" y2="414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3946" y="106473"/>
              <a:ext cx="7839075" cy="5886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3BFB15-33C0-46A2-BB69-25BB41F76A69}"/>
                </a:ext>
              </a:extLst>
            </p:cNvPr>
            <p:cNvSpPr txBox="1"/>
            <p:nvPr/>
          </p:nvSpPr>
          <p:spPr>
            <a:xfrm>
              <a:off x="3101262" y="4855363"/>
              <a:ext cx="333956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err="1"/>
                <a:t>BookBoxBook</a:t>
              </a:r>
              <a:endParaRPr lang="ko-KR" altLang="en-US" sz="28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6B1702-8480-40C8-9FCC-AFB5502B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C5E59-0B44-4944-815B-3A1FCD004E0E}"/>
              </a:ext>
            </a:extLst>
          </p:cNvPr>
          <p:cNvSpPr txBox="1"/>
          <p:nvPr/>
        </p:nvSpPr>
        <p:spPr>
          <a:xfrm>
            <a:off x="234563" y="239423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Bookmark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AF6B3F-1206-4536-B9ED-2FE7D9B3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00" y="920050"/>
            <a:ext cx="2456933" cy="50503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4E0F57-D705-44C7-BDB5-B468BE269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00" y="922870"/>
            <a:ext cx="2455562" cy="5047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71EF8D-B8CB-4A5F-B670-E5717B29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407" y="922871"/>
            <a:ext cx="2455562" cy="504754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155740D-1721-4546-AA75-B680F6F3D967}"/>
              </a:ext>
            </a:extLst>
          </p:cNvPr>
          <p:cNvSpPr/>
          <p:nvPr/>
        </p:nvSpPr>
        <p:spPr>
          <a:xfrm>
            <a:off x="873817" y="2267283"/>
            <a:ext cx="663581" cy="536207"/>
          </a:xfrm>
          <a:prstGeom prst="ellipse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043A265-C3C5-4DBB-8BBC-3897CFCF58E7}"/>
              </a:ext>
            </a:extLst>
          </p:cNvPr>
          <p:cNvSpPr/>
          <p:nvPr/>
        </p:nvSpPr>
        <p:spPr>
          <a:xfrm>
            <a:off x="6271848" y="4853355"/>
            <a:ext cx="1896679" cy="633046"/>
          </a:xfrm>
          <a:prstGeom prst="ellipse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C4863-EB5F-4CA3-9123-6CDE7AEFFE7E}"/>
              </a:ext>
            </a:extLst>
          </p:cNvPr>
          <p:cNvSpPr txBox="1"/>
          <p:nvPr/>
        </p:nvSpPr>
        <p:spPr>
          <a:xfrm>
            <a:off x="1458031" y="2622342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575B"/>
                </a:solidFill>
              </a:rPr>
              <a:t>Mark here!</a:t>
            </a:r>
            <a:endParaRPr lang="ko-KR" altLang="en-US" sz="2000" b="1" dirty="0">
              <a:solidFill>
                <a:srgbClr val="FF575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80390-2DC0-4161-B739-B36010FEF872}"/>
              </a:ext>
            </a:extLst>
          </p:cNvPr>
          <p:cNvSpPr txBox="1"/>
          <p:nvPr/>
        </p:nvSpPr>
        <p:spPr>
          <a:xfrm>
            <a:off x="6780558" y="5504535"/>
            <a:ext cx="2659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575B"/>
                </a:solidFill>
              </a:rPr>
              <a:t>Cannot mark on </a:t>
            </a:r>
          </a:p>
          <a:p>
            <a:r>
              <a:rPr lang="en-US" altLang="ko-KR" sz="2000" b="1" dirty="0">
                <a:solidFill>
                  <a:srgbClr val="FF575B"/>
                </a:solidFill>
              </a:rPr>
              <a:t>a book that I registered</a:t>
            </a:r>
            <a:endParaRPr lang="ko-KR" altLang="en-US" sz="2000" b="1" dirty="0">
              <a:solidFill>
                <a:srgbClr val="FF5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A79B5-0DFE-4AE1-9951-5CD57A60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62FF52-CC26-44FF-8E83-B9335FA5B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22"/>
          <a:stretch/>
        </p:blipFill>
        <p:spPr>
          <a:xfrm>
            <a:off x="542286" y="1366729"/>
            <a:ext cx="3003229" cy="39557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18A622-762B-4947-A73D-85885C5812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357"/>
          <a:stretch/>
        </p:blipFill>
        <p:spPr>
          <a:xfrm>
            <a:off x="6196222" y="1323362"/>
            <a:ext cx="3003229" cy="3990608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E3981CB-AE4A-4DEC-B357-EA217753467A}"/>
              </a:ext>
            </a:extLst>
          </p:cNvPr>
          <p:cNvSpPr/>
          <p:nvPr/>
        </p:nvSpPr>
        <p:spPr>
          <a:xfrm>
            <a:off x="6990332" y="3968742"/>
            <a:ext cx="1298330" cy="378176"/>
          </a:xfrm>
          <a:prstGeom prst="roundRect">
            <a:avLst/>
          </a:prstGeom>
          <a:solidFill>
            <a:srgbClr val="FF575B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D046C-9C89-4FA1-8014-C30B31466E43}"/>
              </a:ext>
            </a:extLst>
          </p:cNvPr>
          <p:cNvSpPr txBox="1"/>
          <p:nvPr/>
        </p:nvSpPr>
        <p:spPr>
          <a:xfrm>
            <a:off x="234563" y="239423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Bookmark</a:t>
            </a:r>
            <a:endParaRPr lang="ko-KR" altLang="en-US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E397DB-D45B-4FFE-B137-3B8F1AEF6FB1}"/>
              </a:ext>
            </a:extLst>
          </p:cNvPr>
          <p:cNvGrpSpPr/>
          <p:nvPr/>
        </p:nvGrpSpPr>
        <p:grpSpPr>
          <a:xfrm>
            <a:off x="3855790" y="1366729"/>
            <a:ext cx="2030157" cy="2190890"/>
            <a:chOff x="5918089" y="4330491"/>
            <a:chExt cx="1788403" cy="18812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552620-A74B-4CA2-A137-51869CFD2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5705"/>
            <a:stretch/>
          </p:blipFill>
          <p:spPr>
            <a:xfrm>
              <a:off x="6020835" y="4330491"/>
              <a:ext cx="1685656" cy="1881287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B12D674-F99D-4015-A7DB-B34849ED5C59}"/>
                </a:ext>
              </a:extLst>
            </p:cNvPr>
            <p:cNvSpPr/>
            <p:nvPr/>
          </p:nvSpPr>
          <p:spPr>
            <a:xfrm>
              <a:off x="6020836" y="4488751"/>
              <a:ext cx="1685656" cy="427055"/>
            </a:xfrm>
            <a:prstGeom prst="roundRect">
              <a:avLst/>
            </a:prstGeom>
            <a:solidFill>
              <a:srgbClr val="FF575B">
                <a:alpha val="3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2269279-1724-451F-91A4-F3230182A600}"/>
                </a:ext>
              </a:extLst>
            </p:cNvPr>
            <p:cNvSpPr/>
            <p:nvPr/>
          </p:nvSpPr>
          <p:spPr>
            <a:xfrm>
              <a:off x="5918089" y="5501022"/>
              <a:ext cx="442933" cy="358916"/>
            </a:xfrm>
            <a:prstGeom prst="ellipse">
              <a:avLst/>
            </a:prstGeom>
            <a:noFill/>
            <a:ln w="57150">
              <a:solidFill>
                <a:srgbClr val="FF57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" name="그래픽 18" descr="조금 굽은 줄 화살표">
            <a:extLst>
              <a:ext uri="{FF2B5EF4-FFF2-40B4-BE49-F238E27FC236}">
                <a16:creationId xmlns:a16="http://schemas.microsoft.com/office/drawing/2014/main" id="{C5156E1C-812E-47A2-93B5-7F1C91C01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3306" y="2805711"/>
            <a:ext cx="3778180" cy="341066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736F25-44C4-4962-8577-8D1725A43E73}"/>
              </a:ext>
            </a:extLst>
          </p:cNvPr>
          <p:cNvCxnSpPr>
            <a:cxnSpLocks/>
          </p:cNvCxnSpPr>
          <p:nvPr/>
        </p:nvCxnSpPr>
        <p:spPr>
          <a:xfrm>
            <a:off x="4235093" y="3224149"/>
            <a:ext cx="588116" cy="1237319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9ED3C7-7556-497C-8996-C83455E24240}"/>
              </a:ext>
            </a:extLst>
          </p:cNvPr>
          <p:cNvSpPr txBox="1"/>
          <p:nvPr/>
        </p:nvSpPr>
        <p:spPr>
          <a:xfrm>
            <a:off x="3044652" y="5545090"/>
            <a:ext cx="426050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u="sng" dirty="0"/>
              <a:t>Add</a:t>
            </a:r>
            <a:r>
              <a:rPr lang="en-US" altLang="ko-KR" dirty="0"/>
              <a:t> a book to the bookmark list </a:t>
            </a:r>
          </a:p>
          <a:p>
            <a:r>
              <a:rPr lang="en-US" altLang="ko-KR" dirty="0"/>
              <a:t>when user makes mark at the detail page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37AF1-A3C6-48D1-9C59-A65E6607EB38}"/>
              </a:ext>
            </a:extLst>
          </p:cNvPr>
          <p:cNvSpPr txBox="1"/>
          <p:nvPr/>
        </p:nvSpPr>
        <p:spPr>
          <a:xfrm>
            <a:off x="1501289" y="4953145"/>
            <a:ext cx="10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&lt;Before&gt;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A56240-43C4-4BBF-B7ED-A1D53A8C1AF2}"/>
              </a:ext>
            </a:extLst>
          </p:cNvPr>
          <p:cNvSpPr txBox="1"/>
          <p:nvPr/>
        </p:nvSpPr>
        <p:spPr>
          <a:xfrm>
            <a:off x="7305153" y="4944638"/>
            <a:ext cx="10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&lt;After&gt;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ED12D-C861-453F-A75F-0C660A8ADA6F}"/>
              </a:ext>
            </a:extLst>
          </p:cNvPr>
          <p:cNvSpPr txBox="1"/>
          <p:nvPr/>
        </p:nvSpPr>
        <p:spPr>
          <a:xfrm>
            <a:off x="4166573" y="3666508"/>
            <a:ext cx="157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&lt;detail page&gt;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21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C5E59-0B44-4944-815B-3A1FCD004E0E}"/>
              </a:ext>
            </a:extLst>
          </p:cNvPr>
          <p:cNvSpPr txBox="1"/>
          <p:nvPr/>
        </p:nvSpPr>
        <p:spPr>
          <a:xfrm>
            <a:off x="234563" y="239423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Bookmark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E9E1F-3F62-416C-AB28-73E74F8E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99" y="1023923"/>
            <a:ext cx="2365685" cy="48627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05B9AB-2746-40ED-B3DA-28EAD29947A7}"/>
              </a:ext>
            </a:extLst>
          </p:cNvPr>
          <p:cNvSpPr txBox="1"/>
          <p:nvPr/>
        </p:nvSpPr>
        <p:spPr>
          <a:xfrm>
            <a:off x="864241" y="5987024"/>
            <a:ext cx="233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▲</a:t>
            </a:r>
            <a:r>
              <a:rPr lang="en-US" altLang="ko-KR" dirty="0"/>
              <a:t>Empty bookmark list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4110D55-C24B-448C-9F9F-42ECD97F00F0}"/>
              </a:ext>
            </a:extLst>
          </p:cNvPr>
          <p:cNvSpPr/>
          <p:nvPr/>
        </p:nvSpPr>
        <p:spPr>
          <a:xfrm>
            <a:off x="1220731" y="4903597"/>
            <a:ext cx="1557884" cy="435724"/>
          </a:xfrm>
          <a:prstGeom prst="ellipse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A3E53E3-700A-4A6C-BEC3-E9CBA8FBA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023923"/>
            <a:ext cx="2365685" cy="48627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A5D443-196A-4073-955E-69D73A963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023923"/>
            <a:ext cx="2414481" cy="49631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C26905-6D68-429A-AE0A-C8F9A712E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874" y="1023923"/>
            <a:ext cx="2414482" cy="4963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5EE40E-642D-447F-96D7-07FEFD5BC5E2}"/>
              </a:ext>
            </a:extLst>
          </p:cNvPr>
          <p:cNvSpPr txBox="1"/>
          <p:nvPr/>
        </p:nvSpPr>
        <p:spPr>
          <a:xfrm>
            <a:off x="7449230" y="144684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mark &amp; unmark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91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904950"/>
            <a:ext cx="3548879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31579" y="347426"/>
            <a:ext cx="3838003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BookBox</a:t>
            </a: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(hardware)</a:t>
            </a:r>
            <a:endParaRPr lang="en-US"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래픽 8" descr="표">
            <a:extLst>
              <a:ext uri="{FF2B5EF4-FFF2-40B4-BE49-F238E27FC236}">
                <a16:creationId xmlns:a16="http://schemas.microsoft.com/office/drawing/2014/main" id="{FD94DFE3-37FD-4AC6-AE4B-D9CCF22AA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579" y="2114770"/>
            <a:ext cx="2883410" cy="2883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53581-75B6-405A-95B1-E92AFC219C2B}"/>
              </a:ext>
            </a:extLst>
          </p:cNvPr>
          <p:cNvSpPr txBox="1"/>
          <p:nvPr/>
        </p:nvSpPr>
        <p:spPr>
          <a:xfrm>
            <a:off x="3676859" y="2480365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Hangul Format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CB140-795A-4E67-B09D-DF51F6F79F01}"/>
              </a:ext>
            </a:extLst>
          </p:cNvPr>
          <p:cNvSpPr txBox="1"/>
          <p:nvPr/>
        </p:nvSpPr>
        <p:spPr>
          <a:xfrm>
            <a:off x="3676859" y="2973169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en-US" altLang="ko-KR" sz="2400" dirty="0" err="1"/>
              <a:t>Wifi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3712-93A5-443C-B402-2C6BDFB631E8}"/>
              </a:ext>
            </a:extLst>
          </p:cNvPr>
          <p:cNvSpPr txBox="1"/>
          <p:nvPr/>
        </p:nvSpPr>
        <p:spPr>
          <a:xfrm>
            <a:off x="3676859" y="3472293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OpenCV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964AD-4722-4934-9494-2BDBE48931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78" y="2713055"/>
            <a:ext cx="3138151" cy="1743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7345-19BB-41A7-B03C-630BEED8632B}"/>
              </a:ext>
            </a:extLst>
          </p:cNvPr>
          <p:cNvSpPr txBox="1"/>
          <p:nvPr/>
        </p:nvSpPr>
        <p:spPr>
          <a:xfrm>
            <a:off x="3676859" y="4029234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Barcode Camera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629043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534CF1-96F5-4038-8139-17489CBEB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6" t="6093" r="28762" b="21180"/>
          <a:stretch/>
        </p:blipFill>
        <p:spPr>
          <a:xfrm>
            <a:off x="921938" y="1386672"/>
            <a:ext cx="2886388" cy="4443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46C08-29BA-40F0-B3D3-8C14AFD3DF39}"/>
              </a:ext>
            </a:extLst>
          </p:cNvPr>
          <p:cNvSpPr txBox="1"/>
          <p:nvPr/>
        </p:nvSpPr>
        <p:spPr>
          <a:xfrm>
            <a:off x="502418" y="663750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Hangul Format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83868-E017-4406-90FF-F6786F0B2F35}"/>
              </a:ext>
            </a:extLst>
          </p:cNvPr>
          <p:cNvSpPr txBox="1"/>
          <p:nvPr/>
        </p:nvSpPr>
        <p:spPr>
          <a:xfrm>
            <a:off x="5547384" y="663750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en-US" altLang="ko-KR" sz="2400" dirty="0" err="1"/>
              <a:t>Wifi</a:t>
            </a:r>
            <a:endParaRPr lang="ko-KR" altLang="en-US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7CE3D57-71CC-4A41-9A53-9F95D46F35C8}"/>
              </a:ext>
            </a:extLst>
          </p:cNvPr>
          <p:cNvGrpSpPr/>
          <p:nvPr/>
        </p:nvGrpSpPr>
        <p:grpSpPr>
          <a:xfrm>
            <a:off x="5959366" y="1383811"/>
            <a:ext cx="2722409" cy="4446185"/>
            <a:chOff x="5657916" y="1085712"/>
            <a:chExt cx="2722409" cy="44461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85170D9-0234-4AB0-93BA-651D2B7C8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708" t="6852" r="5245"/>
            <a:stretch/>
          </p:blipFill>
          <p:spPr>
            <a:xfrm>
              <a:off x="5657916" y="1085712"/>
              <a:ext cx="2722409" cy="4446185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D2131CB-2CF8-41C4-9705-EFA4BFDBB991}"/>
                </a:ext>
              </a:extLst>
            </p:cNvPr>
            <p:cNvSpPr/>
            <p:nvPr/>
          </p:nvSpPr>
          <p:spPr>
            <a:xfrm>
              <a:off x="6521379" y="1085712"/>
              <a:ext cx="394347" cy="461665"/>
            </a:xfrm>
            <a:prstGeom prst="ellipse">
              <a:avLst/>
            </a:prstGeom>
            <a:noFill/>
            <a:ln w="57150">
              <a:solidFill>
                <a:srgbClr val="FF57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5781966-314C-4B2C-AFFD-8F8C69B79E6E}"/>
                </a:ext>
              </a:extLst>
            </p:cNvPr>
            <p:cNvSpPr/>
            <p:nvPr/>
          </p:nvSpPr>
          <p:spPr>
            <a:xfrm>
              <a:off x="6222297" y="1658472"/>
              <a:ext cx="2148673" cy="381343"/>
            </a:xfrm>
            <a:prstGeom prst="ellipse">
              <a:avLst/>
            </a:prstGeom>
            <a:noFill/>
            <a:ln w="57150">
              <a:solidFill>
                <a:srgbClr val="FF57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4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752C3F-7F5A-4184-9F54-B0D141E9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0D6C18-5C7E-4940-B745-A4BFF5039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7" b="12772"/>
          <a:stretch/>
        </p:blipFill>
        <p:spPr>
          <a:xfrm>
            <a:off x="4784473" y="4039157"/>
            <a:ext cx="4261338" cy="24139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9A4D41-07CF-430E-9EB4-485442C9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30" y="4833980"/>
            <a:ext cx="2166691" cy="1626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963969-2179-4D8C-9BA6-9A7C20CD67C3}"/>
              </a:ext>
            </a:extLst>
          </p:cNvPr>
          <p:cNvSpPr txBox="1"/>
          <p:nvPr/>
        </p:nvSpPr>
        <p:spPr>
          <a:xfrm>
            <a:off x="807620" y="3808325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Barcode Camera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564F2-9C12-4E5F-B9CD-56A8FC2FAB1B}"/>
              </a:ext>
            </a:extLst>
          </p:cNvPr>
          <p:cNvSpPr txBox="1"/>
          <p:nvPr/>
        </p:nvSpPr>
        <p:spPr>
          <a:xfrm>
            <a:off x="807620" y="397497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OpenCV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D6571-BF04-4DE2-B40D-D20DAF424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2" t="36210" r="9200" b="39745"/>
          <a:stretch/>
        </p:blipFill>
        <p:spPr>
          <a:xfrm>
            <a:off x="3521975" y="511850"/>
            <a:ext cx="5523836" cy="275169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C8CAAC8-6A81-46F7-84AB-FCE99C28697C}"/>
              </a:ext>
            </a:extLst>
          </p:cNvPr>
          <p:cNvSpPr/>
          <p:nvPr/>
        </p:nvSpPr>
        <p:spPr>
          <a:xfrm>
            <a:off x="4784473" y="2087199"/>
            <a:ext cx="1344113" cy="381343"/>
          </a:xfrm>
          <a:prstGeom prst="ellipse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3294986" y="1850022"/>
            <a:ext cx="4742671" cy="1917244"/>
            <a:chOff x="3708803" y="1255614"/>
            <a:chExt cx="4742671" cy="1917244"/>
          </a:xfrm>
        </p:grpSpPr>
        <p:sp>
          <p:nvSpPr>
            <p:cNvPr id="13" name="직사각형 12"/>
            <p:cNvSpPr/>
            <p:nvPr/>
          </p:nvSpPr>
          <p:spPr>
            <a:xfrm>
              <a:off x="3708803" y="2496326"/>
              <a:ext cx="4742671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Further Schedule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63878" y="1255614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3092FA-AA05-4244-BAAA-92C80BCD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596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951373-E4D8-48B8-A3BB-18FF8EA3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88" y="1168589"/>
            <a:ext cx="8040467" cy="51053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CC9AC-5763-4FDF-9D90-04E7C387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EED4D6-62D1-4EFA-8AC0-994E8163C066}"/>
              </a:ext>
            </a:extLst>
          </p:cNvPr>
          <p:cNvCxnSpPr>
            <a:cxnSpLocks/>
          </p:cNvCxnSpPr>
          <p:nvPr/>
        </p:nvCxnSpPr>
        <p:spPr>
          <a:xfrm>
            <a:off x="329785" y="874804"/>
            <a:ext cx="1900949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5734B5F1-6A23-480C-8D26-D983AB013C6D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Last week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7725C6-5673-432E-8B72-CD9DC0F1D81D}"/>
              </a:ext>
            </a:extLst>
          </p:cNvPr>
          <p:cNvSpPr/>
          <p:nvPr/>
        </p:nvSpPr>
        <p:spPr>
          <a:xfrm>
            <a:off x="820502" y="3215819"/>
            <a:ext cx="1611199" cy="928197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20B59C-463E-4E6F-8079-BB7B4917EB59}"/>
              </a:ext>
            </a:extLst>
          </p:cNvPr>
          <p:cNvSpPr/>
          <p:nvPr/>
        </p:nvSpPr>
        <p:spPr>
          <a:xfrm>
            <a:off x="826203" y="4736879"/>
            <a:ext cx="1605498" cy="438021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C47276-B659-468C-8B2C-08C131BA299F}"/>
              </a:ext>
            </a:extLst>
          </p:cNvPr>
          <p:cNvSpPr/>
          <p:nvPr/>
        </p:nvSpPr>
        <p:spPr>
          <a:xfrm>
            <a:off x="5856232" y="1188685"/>
            <a:ext cx="494326" cy="5085247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951373-E4D8-48B8-A3BB-18FF8EA3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88" y="1168589"/>
            <a:ext cx="8040467" cy="51053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CC9AC-5763-4FDF-9D90-04E7C387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EED4D6-62D1-4EFA-8AC0-994E8163C066}"/>
              </a:ext>
            </a:extLst>
          </p:cNvPr>
          <p:cNvCxnSpPr>
            <a:cxnSpLocks/>
          </p:cNvCxnSpPr>
          <p:nvPr/>
        </p:nvCxnSpPr>
        <p:spPr>
          <a:xfrm>
            <a:off x="329785" y="874804"/>
            <a:ext cx="1900949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5734B5F1-6A23-480C-8D26-D983AB013C6D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This week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7725C6-5673-432E-8B72-CD9DC0F1D81D}"/>
              </a:ext>
            </a:extLst>
          </p:cNvPr>
          <p:cNvSpPr/>
          <p:nvPr/>
        </p:nvSpPr>
        <p:spPr>
          <a:xfrm>
            <a:off x="820502" y="3215819"/>
            <a:ext cx="1611199" cy="2401210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C47276-B659-468C-8B2C-08C131BA299F}"/>
              </a:ext>
            </a:extLst>
          </p:cNvPr>
          <p:cNvSpPr/>
          <p:nvPr/>
        </p:nvSpPr>
        <p:spPr>
          <a:xfrm>
            <a:off x="6338553" y="1188686"/>
            <a:ext cx="494326" cy="5085247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42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4095864-3574-4B55-9368-450F3C98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025" y="4792401"/>
            <a:ext cx="7787029" cy="1817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947006-B7C9-453B-9C6A-A1EEF53E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025" y="2459766"/>
            <a:ext cx="7787029" cy="21397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1027FB-942E-4C88-B0DD-4B36B30293A5}"/>
              </a:ext>
            </a:extLst>
          </p:cNvPr>
          <p:cNvSpPr/>
          <p:nvPr/>
        </p:nvSpPr>
        <p:spPr>
          <a:xfrm>
            <a:off x="471271" y="786309"/>
            <a:ext cx="8773571" cy="2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79601-379D-49FC-8E0D-B01CDE87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025" y="154467"/>
            <a:ext cx="7787029" cy="213971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AB05855-A696-46C0-9DAC-691557F2F443}"/>
              </a:ext>
            </a:extLst>
          </p:cNvPr>
          <p:cNvSpPr/>
          <p:nvPr/>
        </p:nvSpPr>
        <p:spPr>
          <a:xfrm>
            <a:off x="545887" y="568883"/>
            <a:ext cx="669810" cy="669810"/>
          </a:xfrm>
          <a:prstGeom prst="ellipse">
            <a:avLst/>
          </a:prstGeom>
          <a:noFill/>
          <a:ln w="19050">
            <a:solidFill>
              <a:srgbClr val="FFB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965282-864D-4BE4-878B-61DB22954361}"/>
              </a:ext>
            </a:extLst>
          </p:cNvPr>
          <p:cNvGrpSpPr/>
          <p:nvPr/>
        </p:nvGrpSpPr>
        <p:grpSpPr>
          <a:xfrm>
            <a:off x="180754" y="2744837"/>
            <a:ext cx="1877800" cy="820790"/>
            <a:chOff x="3778722" y="423761"/>
            <a:chExt cx="1877800" cy="82079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4D5993E-FFD4-49E4-B6C7-09572A175753}"/>
                </a:ext>
              </a:extLst>
            </p:cNvPr>
            <p:cNvSpPr/>
            <p:nvPr/>
          </p:nvSpPr>
          <p:spPr>
            <a:xfrm>
              <a:off x="418824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Google Shape;203;p28">
              <a:extLst>
                <a:ext uri="{FF2B5EF4-FFF2-40B4-BE49-F238E27FC236}">
                  <a16:creationId xmlns:a16="http://schemas.microsoft.com/office/drawing/2014/main" id="{67FB02BE-522F-4367-B5AF-77ED2F18D643}"/>
                </a:ext>
              </a:extLst>
            </p:cNvPr>
            <p:cNvSpPr txBox="1"/>
            <p:nvPr/>
          </p:nvSpPr>
          <p:spPr>
            <a:xfrm>
              <a:off x="3778722" y="423761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Yuseon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Nam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314D36-1B2E-46D8-8757-F244919BAD45}"/>
              </a:ext>
            </a:extLst>
          </p:cNvPr>
          <p:cNvGrpSpPr/>
          <p:nvPr/>
        </p:nvGrpSpPr>
        <p:grpSpPr>
          <a:xfrm>
            <a:off x="165191" y="4951191"/>
            <a:ext cx="1877800" cy="862779"/>
            <a:chOff x="7367042" y="375914"/>
            <a:chExt cx="1877800" cy="86277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F390A4-6BA2-40C0-885B-EF9608946793}"/>
                </a:ext>
              </a:extLst>
            </p:cNvPr>
            <p:cNvSpPr/>
            <p:nvPr/>
          </p:nvSpPr>
          <p:spPr>
            <a:xfrm>
              <a:off x="783060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203;p28">
              <a:extLst>
                <a:ext uri="{FF2B5EF4-FFF2-40B4-BE49-F238E27FC236}">
                  <a16:creationId xmlns:a16="http://schemas.microsoft.com/office/drawing/2014/main" id="{9637C485-96D9-45E1-A18B-D06B3D35C34A}"/>
                </a:ext>
              </a:extLst>
            </p:cNvPr>
            <p:cNvSpPr txBox="1"/>
            <p:nvPr/>
          </p:nvSpPr>
          <p:spPr>
            <a:xfrm>
              <a:off x="7367042" y="375914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Seungyun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Lee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95196" y="401995"/>
            <a:ext cx="203786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Hoyun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 Ko</a:t>
            </a:r>
            <a:endParaRPr lang="en-US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05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7266E7-1C67-4047-8F42-3FAF8438E48E}"/>
              </a:ext>
            </a:extLst>
          </p:cNvPr>
          <p:cNvSpPr/>
          <p:nvPr/>
        </p:nvSpPr>
        <p:spPr>
          <a:xfrm>
            <a:off x="6728597" y="154467"/>
            <a:ext cx="979537" cy="6455484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2DE001A6-5CDD-4A11-8350-B5BE3132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555276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AB25FA-7DD6-478C-B7DD-59F17C34BAA0}"/>
              </a:ext>
            </a:extLst>
          </p:cNvPr>
          <p:cNvSpPr/>
          <p:nvPr/>
        </p:nvSpPr>
        <p:spPr>
          <a:xfrm>
            <a:off x="1847399" y="1153006"/>
            <a:ext cx="1611199" cy="747270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54476-82DA-4DE7-8F8A-9E8586125E98}"/>
              </a:ext>
            </a:extLst>
          </p:cNvPr>
          <p:cNvSpPr/>
          <p:nvPr/>
        </p:nvSpPr>
        <p:spPr>
          <a:xfrm>
            <a:off x="1823416" y="5599389"/>
            <a:ext cx="1611199" cy="612000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91028-A0EC-4920-A3C0-49DA13FF3270}"/>
              </a:ext>
            </a:extLst>
          </p:cNvPr>
          <p:cNvSpPr/>
          <p:nvPr/>
        </p:nvSpPr>
        <p:spPr>
          <a:xfrm>
            <a:off x="1830025" y="3629697"/>
            <a:ext cx="1611199" cy="558000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84C84-9617-4818-9DA5-78BE95A145AB}"/>
              </a:ext>
            </a:extLst>
          </p:cNvPr>
          <p:cNvCxnSpPr>
            <a:cxnSpLocks/>
          </p:cNvCxnSpPr>
          <p:nvPr/>
        </p:nvCxnSpPr>
        <p:spPr>
          <a:xfrm>
            <a:off x="346098" y="943710"/>
            <a:ext cx="127659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70339" y="178691"/>
            <a:ext cx="165867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7E3024-070F-4EE1-9AD8-DB3C42BFCDEF}"/>
              </a:ext>
            </a:extLst>
          </p:cNvPr>
          <p:cNvSpPr/>
          <p:nvPr/>
        </p:nvSpPr>
        <p:spPr>
          <a:xfrm>
            <a:off x="346098" y="3281188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F78E1-6F94-4071-8282-C8DDD3BC1B1C}"/>
              </a:ext>
            </a:extLst>
          </p:cNvPr>
          <p:cNvSpPr/>
          <p:nvPr/>
        </p:nvSpPr>
        <p:spPr>
          <a:xfrm>
            <a:off x="1483392" y="1433296"/>
            <a:ext cx="6344274" cy="123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Progress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(What we’ve done during last week)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B39518-EFD2-4C4E-B6EB-3C30B094EF20}"/>
              </a:ext>
            </a:extLst>
          </p:cNvPr>
          <p:cNvSpPr/>
          <p:nvPr/>
        </p:nvSpPr>
        <p:spPr>
          <a:xfrm>
            <a:off x="346097" y="4825653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83328-4FE5-431B-94F6-4CB87657BF83}"/>
              </a:ext>
            </a:extLst>
          </p:cNvPr>
          <p:cNvSpPr/>
          <p:nvPr/>
        </p:nvSpPr>
        <p:spPr>
          <a:xfrm>
            <a:off x="346098" y="1310959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F78E1-6F94-4071-8282-C8DDD3BC1B1C}"/>
              </a:ext>
            </a:extLst>
          </p:cNvPr>
          <p:cNvSpPr/>
          <p:nvPr/>
        </p:nvSpPr>
        <p:spPr>
          <a:xfrm>
            <a:off x="1483392" y="3342303"/>
            <a:ext cx="506109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Further Schedule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D78DE1-C8F8-4D16-9AEC-BDAAAB8AFB52}"/>
              </a:ext>
            </a:extLst>
          </p:cNvPr>
          <p:cNvSpPr/>
          <p:nvPr/>
        </p:nvSpPr>
        <p:spPr>
          <a:xfrm>
            <a:off x="1483391" y="4909073"/>
            <a:ext cx="506109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343434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7578281" y="4827244"/>
            <a:ext cx="2338352" cy="2039382"/>
          </a:xfrm>
          <a:custGeom>
            <a:avLst/>
            <a:gdLst/>
            <a:ahLst/>
            <a:cxnLst/>
            <a:rect l="l" t="t" r="r" b="b"/>
            <a:pathLst>
              <a:path w="2338352" h="2039382">
                <a:moveTo>
                  <a:pt x="1695488" y="0"/>
                </a:moveTo>
                <a:cubicBezTo>
                  <a:pt x="1923143" y="0"/>
                  <a:pt x="2140319" y="44868"/>
                  <a:pt x="2338352" y="126983"/>
                </a:cubicBezTo>
                <a:lnTo>
                  <a:pt x="2338352" y="2039382"/>
                </a:lnTo>
                <a:lnTo>
                  <a:pt x="35011" y="2039382"/>
                </a:lnTo>
                <a:cubicBezTo>
                  <a:pt x="12020" y="1928346"/>
                  <a:pt x="0" y="1813321"/>
                  <a:pt x="0" y="1695488"/>
                </a:cubicBezTo>
                <a:cubicBezTo>
                  <a:pt x="0" y="759096"/>
                  <a:pt x="759096" y="0"/>
                  <a:pt x="1695488" y="0"/>
                </a:cubicBezTo>
                <a:close/>
              </a:path>
            </a:pathLst>
          </a:custGeom>
          <a:solidFill>
            <a:srgbClr val="FFB17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07041" y="5574462"/>
            <a:ext cx="2367312" cy="1292164"/>
          </a:xfrm>
          <a:custGeom>
            <a:avLst/>
            <a:gdLst/>
            <a:ahLst/>
            <a:cxnLst/>
            <a:rect l="l" t="t" r="r" b="b"/>
            <a:pathLst>
              <a:path w="2367312" h="1292164">
                <a:moveTo>
                  <a:pt x="1183656" y="0"/>
                </a:moveTo>
                <a:cubicBezTo>
                  <a:pt x="1837371" y="0"/>
                  <a:pt x="2367312" y="529941"/>
                  <a:pt x="2367312" y="1183656"/>
                </a:cubicBezTo>
                <a:lnTo>
                  <a:pt x="2361833" y="1292164"/>
                </a:lnTo>
                <a:lnTo>
                  <a:pt x="5479" y="1292164"/>
                </a:lnTo>
                <a:cubicBezTo>
                  <a:pt x="1661" y="1256465"/>
                  <a:pt x="0" y="1220254"/>
                  <a:pt x="0" y="1183656"/>
                </a:cubicBezTo>
                <a:cubicBezTo>
                  <a:pt x="0" y="529941"/>
                  <a:pt x="529941" y="0"/>
                  <a:pt x="1183656" y="0"/>
                </a:cubicBezTo>
                <a:close/>
              </a:path>
            </a:pathLst>
          </a:custGeom>
          <a:solidFill>
            <a:schemeClr val="accent6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1CE472-7E15-4E70-B95E-0A25224AF039}"/>
              </a:ext>
            </a:extLst>
          </p:cNvPr>
          <p:cNvSpPr/>
          <p:nvPr/>
        </p:nvSpPr>
        <p:spPr>
          <a:xfrm>
            <a:off x="3779147" y="2672678"/>
            <a:ext cx="2347706" cy="121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D093FB-CCDB-4259-9463-6C50F480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370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1317363" y="1879874"/>
            <a:ext cx="6989283" cy="2093765"/>
            <a:chOff x="1731180" y="1285466"/>
            <a:chExt cx="6989283" cy="2093765"/>
          </a:xfrm>
        </p:grpSpPr>
        <p:sp>
          <p:nvSpPr>
            <p:cNvPr id="13" name="직사각형 12"/>
            <p:cNvSpPr/>
            <p:nvPr/>
          </p:nvSpPr>
          <p:spPr>
            <a:xfrm>
              <a:off x="1731180" y="2702699"/>
              <a:ext cx="6989283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we’ve done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41933" y="1285466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5E790E-838F-4743-8B72-A2B4181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776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1900949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Progress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27709" y="6259501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44E5A4-E4D1-499D-888C-487B74014C85}"/>
              </a:ext>
            </a:extLst>
          </p:cNvPr>
          <p:cNvGrpSpPr/>
          <p:nvPr/>
        </p:nvGrpSpPr>
        <p:grpSpPr>
          <a:xfrm>
            <a:off x="6457690" y="1512852"/>
            <a:ext cx="2107238" cy="4674596"/>
            <a:chOff x="323241" y="1425662"/>
            <a:chExt cx="2107238" cy="467459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C8AEE16-22E7-4D3B-B16A-B8F575BDA0AF}"/>
                </a:ext>
              </a:extLst>
            </p:cNvPr>
            <p:cNvGrpSpPr/>
            <p:nvPr/>
          </p:nvGrpSpPr>
          <p:grpSpPr>
            <a:xfrm>
              <a:off x="527617" y="1425662"/>
              <a:ext cx="1661709" cy="1596276"/>
              <a:chOff x="3170802" y="2860501"/>
              <a:chExt cx="2723855" cy="2723855"/>
            </a:xfrm>
          </p:grpSpPr>
          <p:pic>
            <p:nvPicPr>
              <p:cNvPr id="24" name="그래픽 23" descr="스마트폰">
                <a:extLst>
                  <a:ext uri="{FF2B5EF4-FFF2-40B4-BE49-F238E27FC236}">
                    <a16:creationId xmlns:a16="http://schemas.microsoft.com/office/drawing/2014/main" id="{6F0A8F4B-777D-44A0-9C7C-AB0D4959C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70802" y="2860501"/>
                <a:ext cx="2723855" cy="272385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18165CD-E921-45B5-A321-877DA1414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71" b="90939" l="5346" r="89915">
                            <a14:foregroundMark x1="43135" y1="89968" x2="49332" y2="91100"/>
                            <a14:foregroundMark x1="49332" y1="91100" x2="50790" y2="89806"/>
                            <a14:foregroundMark x1="11057" y1="25566" x2="6804" y2="31877"/>
                            <a14:foregroundMark x1="6804" y1="31877" x2="6415" y2="34077"/>
                            <a14:foregroundMark x1="5856" y1="41424" x2="10571" y2="53398"/>
                            <a14:backgroundMark x1="5589" y1="33981" x2="5225" y2="39482"/>
                            <a14:backgroundMark x1="5711" y1="38997" x2="5711" y2="4142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5287" y="3984278"/>
                <a:ext cx="1075172" cy="80735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76B944-1FC2-4AD3-91AC-40440C3CC303}"/>
                  </a:ext>
                </a:extLst>
              </p:cNvPr>
              <p:cNvSpPr txBox="1"/>
              <p:nvPr/>
            </p:nvSpPr>
            <p:spPr>
              <a:xfrm>
                <a:off x="3389298" y="3459093"/>
                <a:ext cx="2286860" cy="52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BBB</a:t>
                </a:r>
                <a:endParaRPr lang="ko-KR" altLang="en-US" sz="1400" dirty="0"/>
              </a:p>
            </p:txBody>
          </p:sp>
        </p:grpSp>
        <p:pic>
          <p:nvPicPr>
            <p:cNvPr id="21" name="그래픽 20" descr="표">
              <a:extLst>
                <a:ext uri="{FF2B5EF4-FFF2-40B4-BE49-F238E27FC236}">
                  <a16:creationId xmlns:a16="http://schemas.microsoft.com/office/drawing/2014/main" id="{94CD6C57-9605-4A4F-A573-5B6F0FD8D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241" y="3974448"/>
              <a:ext cx="2107238" cy="21072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1280E2-56A6-4CFC-B61E-C97450FF0310}"/>
                </a:ext>
              </a:extLst>
            </p:cNvPr>
            <p:cNvSpPr txBox="1"/>
            <p:nvPr/>
          </p:nvSpPr>
          <p:spPr>
            <a:xfrm>
              <a:off x="900774" y="5730926"/>
              <a:ext cx="99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BookBox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A73F15-1D15-4F3A-8EDD-45EBD31795DD}"/>
                </a:ext>
              </a:extLst>
            </p:cNvPr>
            <p:cNvSpPr txBox="1"/>
            <p:nvPr/>
          </p:nvSpPr>
          <p:spPr>
            <a:xfrm>
              <a:off x="719885" y="2961916"/>
              <a:ext cx="1313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Apppication</a:t>
              </a:r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3C832F-D67B-455A-A85B-85C3B8D4DE18}"/>
              </a:ext>
            </a:extLst>
          </p:cNvPr>
          <p:cNvSpPr txBox="1"/>
          <p:nvPr/>
        </p:nvSpPr>
        <p:spPr>
          <a:xfrm>
            <a:off x="627662" y="3109128"/>
            <a:ext cx="276928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 err="1"/>
              <a:t>BookBoxBook</a:t>
            </a:r>
            <a:endParaRPr lang="ko-KR" altLang="en-US" sz="3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EEDAED0-1516-4BDB-A3F7-7D2D27883D00}"/>
              </a:ext>
            </a:extLst>
          </p:cNvPr>
          <p:cNvCxnSpPr>
            <a:cxnSpLocks/>
            <a:stCxn id="28" idx="3"/>
            <a:endCxn id="24" idx="1"/>
          </p:cNvCxnSpPr>
          <p:nvPr/>
        </p:nvCxnSpPr>
        <p:spPr>
          <a:xfrm flipV="1">
            <a:off x="3396946" y="2310990"/>
            <a:ext cx="3265120" cy="1121304"/>
          </a:xfrm>
          <a:prstGeom prst="line">
            <a:avLst/>
          </a:prstGeom>
          <a:ln w="38100">
            <a:solidFill>
              <a:srgbClr val="FFB17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491D2D-A50F-4B42-8A6E-BBA016F0B1E5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>
            <a:off x="3396946" y="3432294"/>
            <a:ext cx="3060744" cy="1682963"/>
          </a:xfrm>
          <a:prstGeom prst="line">
            <a:avLst/>
          </a:prstGeom>
          <a:ln w="38100">
            <a:solidFill>
              <a:srgbClr val="FFB17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22678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229266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Application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8AEE16-22E7-4D3B-B16A-B8F575BDA0AF}"/>
              </a:ext>
            </a:extLst>
          </p:cNvPr>
          <p:cNvGrpSpPr/>
          <p:nvPr/>
        </p:nvGrpSpPr>
        <p:grpSpPr>
          <a:xfrm>
            <a:off x="-344586" y="1791028"/>
            <a:ext cx="3570107" cy="3455512"/>
            <a:chOff x="3170802" y="2860501"/>
            <a:chExt cx="2723855" cy="2723855"/>
          </a:xfrm>
        </p:grpSpPr>
        <p:pic>
          <p:nvPicPr>
            <p:cNvPr id="24" name="그래픽 23" descr="스마트폰">
              <a:extLst>
                <a:ext uri="{FF2B5EF4-FFF2-40B4-BE49-F238E27FC236}">
                  <a16:creationId xmlns:a16="http://schemas.microsoft.com/office/drawing/2014/main" id="{6F0A8F4B-777D-44A0-9C7C-AB0D4959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70802" y="2860501"/>
              <a:ext cx="2723855" cy="272385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18165CD-E921-45B5-A321-877DA141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71" b="90939" l="5346" r="89915">
                          <a14:foregroundMark x1="43135" y1="89968" x2="49332" y2="91100"/>
                          <a14:foregroundMark x1="49332" y1="91100" x2="50790" y2="89806"/>
                          <a14:foregroundMark x1="11057" y1="25566" x2="6804" y2="31877"/>
                          <a14:foregroundMark x1="6804" y1="31877" x2="6415" y2="34077"/>
                          <a14:foregroundMark x1="5856" y1="41424" x2="10571" y2="53398"/>
                          <a14:backgroundMark x1="5589" y1="33981" x2="5225" y2="39482"/>
                          <a14:backgroundMark x1="5711" y1="38997" x2="5711" y2="414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5693" y="3978327"/>
              <a:ext cx="1021508" cy="7670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76B944-1FC2-4AD3-91AC-40440C3CC303}"/>
                </a:ext>
              </a:extLst>
            </p:cNvPr>
            <p:cNvSpPr txBox="1"/>
            <p:nvPr/>
          </p:nvSpPr>
          <p:spPr>
            <a:xfrm>
              <a:off x="4122245" y="3614413"/>
              <a:ext cx="820968" cy="36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B.B.B</a:t>
              </a:r>
              <a:endParaRPr lang="ko-KR" altLang="en-US" sz="24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F29283E-E95F-4CDA-8007-7D5C0E0EBA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987" y="1168034"/>
            <a:ext cx="3426553" cy="2171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4DCF1E-69C3-4640-83D2-8AB33DDD5F83}"/>
              </a:ext>
            </a:extLst>
          </p:cNvPr>
          <p:cNvSpPr txBox="1"/>
          <p:nvPr/>
        </p:nvSpPr>
        <p:spPr>
          <a:xfrm>
            <a:off x="2997857" y="1994308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Upload</a:t>
            </a:r>
            <a:r>
              <a:rPr lang="ko-KR" altLang="en-US" sz="2400" dirty="0"/>
              <a:t> </a:t>
            </a:r>
            <a:r>
              <a:rPr lang="en-US" altLang="ko-KR" sz="2400" dirty="0"/>
              <a:t>Image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69AC6-ADF8-4529-B2CD-DB2E44EC634E}"/>
              </a:ext>
            </a:extLst>
          </p:cNvPr>
          <p:cNvSpPr txBox="1"/>
          <p:nvPr/>
        </p:nvSpPr>
        <p:spPr>
          <a:xfrm>
            <a:off x="2997857" y="2660148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University API 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7B9F7-5B93-41B0-9C24-D70923F78091}"/>
              </a:ext>
            </a:extLst>
          </p:cNvPr>
          <p:cNvSpPr txBox="1"/>
          <p:nvPr/>
        </p:nvSpPr>
        <p:spPr>
          <a:xfrm>
            <a:off x="2997857" y="3283122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Add</a:t>
            </a:r>
            <a:r>
              <a:rPr lang="ko-KR" altLang="en-US" sz="2400" dirty="0"/>
              <a:t> </a:t>
            </a:r>
            <a:r>
              <a:rPr lang="en-US" altLang="ko-KR" sz="2400" dirty="0"/>
              <a:t>Book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B11B1-9C95-46DC-812E-D96269610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84" y="3211626"/>
            <a:ext cx="3426553" cy="18056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729F1A-A299-40CF-9E94-DE9AED826B4C}"/>
              </a:ext>
            </a:extLst>
          </p:cNvPr>
          <p:cNvSpPr txBox="1"/>
          <p:nvPr/>
        </p:nvSpPr>
        <p:spPr>
          <a:xfrm>
            <a:off x="2997858" y="3934178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en-US" altLang="ko-KR" sz="2400" dirty="0" err="1"/>
              <a:t>Listview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97DA05-7E1F-42A6-B0FD-71B451107741}"/>
              </a:ext>
            </a:extLst>
          </p:cNvPr>
          <p:cNvSpPr txBox="1"/>
          <p:nvPr/>
        </p:nvSpPr>
        <p:spPr>
          <a:xfrm>
            <a:off x="2997859" y="4590359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Bookmark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076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9426A18-83CD-41B2-968A-F04E7F01E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028" y="1125415"/>
            <a:ext cx="2567354" cy="513470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B00E63-3D35-450C-894C-D2ACEE74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D79FB-AFA9-4202-8B9F-2C21E196ACBE}"/>
              </a:ext>
            </a:extLst>
          </p:cNvPr>
          <p:cNvSpPr txBox="1"/>
          <p:nvPr/>
        </p:nvSpPr>
        <p:spPr>
          <a:xfrm>
            <a:off x="262300" y="319968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Upload</a:t>
            </a:r>
            <a:r>
              <a:rPr lang="ko-KR" altLang="en-US" sz="2400" dirty="0"/>
              <a:t> </a:t>
            </a:r>
            <a:r>
              <a:rPr lang="en-US" altLang="ko-KR" sz="2400" dirty="0"/>
              <a:t>Image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DCE79F-D3A8-4FA0-B13A-DB4D0FE96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26" y="1125415"/>
            <a:ext cx="2567354" cy="51347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4C12094-71DF-465D-88D3-945CE0839336}"/>
              </a:ext>
            </a:extLst>
          </p:cNvPr>
          <p:cNvSpPr/>
          <p:nvPr/>
        </p:nvSpPr>
        <p:spPr>
          <a:xfrm>
            <a:off x="5470439" y="2790107"/>
            <a:ext cx="2242396" cy="1404010"/>
          </a:xfrm>
          <a:prstGeom prst="ellipse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시계 방향으로 굽은 줄 화살표">
            <a:extLst>
              <a:ext uri="{FF2B5EF4-FFF2-40B4-BE49-F238E27FC236}">
                <a16:creationId xmlns:a16="http://schemas.microsoft.com/office/drawing/2014/main" id="{6AB1DA7B-E24E-4BB9-A1E7-EDD57E373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828896">
            <a:off x="4325520" y="2377636"/>
            <a:ext cx="1238342" cy="12383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5AE86F-E7E0-45B6-B4D2-F9D5B1E163F7}"/>
              </a:ext>
            </a:extLst>
          </p:cNvPr>
          <p:cNvSpPr txBox="1"/>
          <p:nvPr/>
        </p:nvSpPr>
        <p:spPr>
          <a:xfrm>
            <a:off x="3610738" y="1799497"/>
            <a:ext cx="3096533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store</a:t>
            </a:r>
            <a:r>
              <a:rPr lang="en-US" altLang="ko-KR" dirty="0"/>
              <a:t> and </a:t>
            </a:r>
            <a:r>
              <a:rPr lang="en-US" altLang="ko-KR" u="sng" dirty="0"/>
              <a:t>get</a:t>
            </a:r>
            <a:r>
              <a:rPr lang="en-US" altLang="ko-KR" dirty="0"/>
              <a:t> the </a:t>
            </a:r>
          </a:p>
          <a:p>
            <a:r>
              <a:rPr lang="en-US" altLang="ko-KR" sz="2000" b="1" dirty="0"/>
              <a:t>image source</a:t>
            </a:r>
            <a:r>
              <a:rPr lang="en-US" altLang="ko-KR" dirty="0"/>
              <a:t>(not </a:t>
            </a:r>
            <a:r>
              <a:rPr lang="en-US" altLang="ko-KR" dirty="0" err="1"/>
              <a:t>thumnail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184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ADD5CD-E86A-461C-8114-8D7E3EC7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D647C-2105-4621-AC9F-ABE59F33F27D}"/>
              </a:ext>
            </a:extLst>
          </p:cNvPr>
          <p:cNvSpPr txBox="1"/>
          <p:nvPr/>
        </p:nvSpPr>
        <p:spPr>
          <a:xfrm>
            <a:off x="244612" y="298914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University API 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F33004-D610-4123-A1AC-7FD17958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98" y="1000585"/>
            <a:ext cx="2677886" cy="535577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A08406F-C01E-44A3-82B3-3F2393E8C3A5}"/>
              </a:ext>
            </a:extLst>
          </p:cNvPr>
          <p:cNvSpPr/>
          <p:nvPr/>
        </p:nvSpPr>
        <p:spPr>
          <a:xfrm rot="19081334">
            <a:off x="2776828" y="2431882"/>
            <a:ext cx="2335287" cy="577516"/>
          </a:xfrm>
          <a:prstGeom prst="rightArrow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6EF12F0-F69E-4557-9AAE-3E840F6E78E0}"/>
              </a:ext>
            </a:extLst>
          </p:cNvPr>
          <p:cNvSpPr/>
          <p:nvPr/>
        </p:nvSpPr>
        <p:spPr>
          <a:xfrm>
            <a:off x="964252" y="3754439"/>
            <a:ext cx="2934119" cy="1404010"/>
          </a:xfrm>
          <a:prstGeom prst="ellipse">
            <a:avLst/>
          </a:prstGeom>
          <a:noFill/>
          <a:ln w="5715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F6FE5-F7B7-4250-84A3-6C80D41BD99E}"/>
              </a:ext>
            </a:extLst>
          </p:cNvPr>
          <p:cNvSpPr txBox="1"/>
          <p:nvPr/>
        </p:nvSpPr>
        <p:spPr>
          <a:xfrm>
            <a:off x="5024358" y="1351503"/>
            <a:ext cx="4742639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Not using University API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Due to </a:t>
            </a:r>
            <a:r>
              <a:rPr lang="en-US" altLang="ko-KR" u="sng" dirty="0"/>
              <a:t>problems</a:t>
            </a:r>
            <a:r>
              <a:rPr lang="en-US" altLang="ko-KR" dirty="0"/>
              <a:t> with schools without </a:t>
            </a:r>
            <a:r>
              <a:rPr lang="en-US" altLang="ko-KR" dirty="0" err="1"/>
              <a:t>BookBox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E5785-53C5-485E-A261-9F520A6ECBAA}"/>
              </a:ext>
            </a:extLst>
          </p:cNvPr>
          <p:cNvSpPr txBox="1"/>
          <p:nvPr/>
        </p:nvSpPr>
        <p:spPr>
          <a:xfrm>
            <a:off x="5024358" y="367847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:</a:t>
            </a:r>
            <a:r>
              <a:rPr lang="ko-KR" altLang="en-US" sz="2800" dirty="0"/>
              <a:t> </a:t>
            </a:r>
            <a:r>
              <a:rPr lang="en-US" altLang="ko-KR" sz="2800" dirty="0"/>
              <a:t>Spinner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B1EFF-6EE0-4FAF-B6D2-9C3DEC888494}"/>
              </a:ext>
            </a:extLst>
          </p:cNvPr>
          <p:cNvSpPr txBox="1"/>
          <p:nvPr/>
        </p:nvSpPr>
        <p:spPr>
          <a:xfrm>
            <a:off x="6128656" y="2541508"/>
            <a:ext cx="34976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What if seller chooses the school and there is no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bookbox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EE0CA-858F-4B7A-9CC3-3FF2F0F71C22}"/>
              </a:ext>
            </a:extLst>
          </p:cNvPr>
          <p:cNvSpPr txBox="1"/>
          <p:nvPr/>
        </p:nvSpPr>
        <p:spPr>
          <a:xfrm>
            <a:off x="5290038" y="4299220"/>
            <a:ext cx="4351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Choose</a:t>
            </a:r>
            <a:r>
              <a:rPr lang="en-US" altLang="ko-KR" dirty="0"/>
              <a:t> the transaction spots among the list of </a:t>
            </a:r>
            <a:r>
              <a:rPr lang="en-US" altLang="ko-KR" dirty="0">
                <a:highlight>
                  <a:srgbClr val="A9D18E"/>
                </a:highlight>
              </a:rPr>
              <a:t>schools with </a:t>
            </a:r>
            <a:r>
              <a:rPr lang="en-US" altLang="ko-KR" dirty="0" err="1">
                <a:highlight>
                  <a:srgbClr val="A9D18E"/>
                </a:highlight>
              </a:rPr>
              <a:t>bookbox</a:t>
            </a:r>
            <a:endParaRPr lang="ko-KR" altLang="en-US" dirty="0">
              <a:highlight>
                <a:srgbClr val="A9D18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921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9D0C1-07CD-4DF7-8FFB-B148172B8488}"/>
              </a:ext>
            </a:extLst>
          </p:cNvPr>
          <p:cNvSpPr txBox="1"/>
          <p:nvPr/>
        </p:nvSpPr>
        <p:spPr>
          <a:xfrm>
            <a:off x="224516" y="283454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Add</a:t>
            </a:r>
            <a:r>
              <a:rPr lang="ko-KR" altLang="en-US" sz="2400" dirty="0"/>
              <a:t> </a:t>
            </a:r>
            <a:r>
              <a:rPr lang="en-US" altLang="ko-KR" sz="2400" dirty="0"/>
              <a:t>Book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80B2CC-E9F7-4CB3-A829-9B548C06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55" y="1409165"/>
            <a:ext cx="8425426" cy="17429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BCE36F-9B1D-41FB-8FB0-BDCAE7E6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55" y="3978959"/>
            <a:ext cx="8425426" cy="20863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277FAE-8224-47B1-BAB1-132F1443F0EA}"/>
              </a:ext>
            </a:extLst>
          </p:cNvPr>
          <p:cNvSpPr/>
          <p:nvPr/>
        </p:nvSpPr>
        <p:spPr>
          <a:xfrm>
            <a:off x="629755" y="5632967"/>
            <a:ext cx="8425426" cy="432364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9FF29-E987-483F-A443-5075AA2072D9}"/>
              </a:ext>
            </a:extLst>
          </p:cNvPr>
          <p:cNvSpPr txBox="1"/>
          <p:nvPr/>
        </p:nvSpPr>
        <p:spPr>
          <a:xfrm>
            <a:off x="629755" y="1039833"/>
            <a:ext cx="103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&lt;Before&gt;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95BD2-0BB8-4D85-B551-4DA5D03F432D}"/>
              </a:ext>
            </a:extLst>
          </p:cNvPr>
          <p:cNvSpPr txBox="1"/>
          <p:nvPr/>
        </p:nvSpPr>
        <p:spPr>
          <a:xfrm>
            <a:off x="629754" y="3521255"/>
            <a:ext cx="88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&lt;After&gt;</a:t>
            </a: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C9CB000-651E-4085-AB55-E67C1E5D2AE8}"/>
              </a:ext>
            </a:extLst>
          </p:cNvPr>
          <p:cNvSpPr/>
          <p:nvPr/>
        </p:nvSpPr>
        <p:spPr>
          <a:xfrm>
            <a:off x="4651549" y="3248044"/>
            <a:ext cx="602901" cy="4800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55455-8A4C-4D48-A242-FF1A0E3A0205}"/>
              </a:ext>
            </a:extLst>
          </p:cNvPr>
          <p:cNvSpPr txBox="1"/>
          <p:nvPr/>
        </p:nvSpPr>
        <p:spPr>
          <a:xfrm>
            <a:off x="345093" y="346917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en-US" altLang="ko-KR" sz="2400" dirty="0" err="1"/>
              <a:t>Listview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987FC4-4EF7-46AD-A390-13D1A34D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21" y="1045028"/>
            <a:ext cx="2454968" cy="52251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1775FC-F22A-400E-8D98-89DF3D6B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39" y="1045027"/>
            <a:ext cx="2541961" cy="5225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2D4B3E-A724-4137-8417-536716F2D091}"/>
              </a:ext>
            </a:extLst>
          </p:cNvPr>
          <p:cNvSpPr txBox="1"/>
          <p:nvPr/>
        </p:nvSpPr>
        <p:spPr>
          <a:xfrm>
            <a:off x="3845089" y="1286189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</a:t>
            </a:r>
            <a:r>
              <a:rPr lang="en-US" altLang="ko-KR" dirty="0"/>
              <a:t>Search List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045A6-B77B-430C-9BD7-0BD71F9306E6}"/>
              </a:ext>
            </a:extLst>
          </p:cNvPr>
          <p:cNvSpPr txBox="1"/>
          <p:nvPr/>
        </p:nvSpPr>
        <p:spPr>
          <a:xfrm>
            <a:off x="5053759" y="1896682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Sell List</a:t>
            </a:r>
            <a:r>
              <a:rPr lang="ko-KR" altLang="en-US" dirty="0"/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1909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6104</TotalTime>
  <Words>412</Words>
  <Application>Microsoft Office PowerPoint</Application>
  <PresentationFormat>A4 용지(210x297mm)</PresentationFormat>
  <Paragraphs>115</Paragraphs>
  <Slides>20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Calibri Light</vt:lpstr>
      <vt:lpstr>나눔스퀘어</vt:lpstr>
      <vt:lpstr>Calibri</vt:lpstr>
      <vt:lpstr>Arial</vt:lpstr>
      <vt:lpstr>나눔스퀘어 Bold</vt:lpstr>
      <vt:lpstr>맑은 고딕</vt:lpstr>
      <vt:lpstr>맑은 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Lee Seungyun</cp:lastModifiedBy>
  <cp:revision>550</cp:revision>
  <dcterms:created xsi:type="dcterms:W3CDTF">2017-09-07T10:48:07Z</dcterms:created>
  <dcterms:modified xsi:type="dcterms:W3CDTF">2019-04-28T23:01:45Z</dcterms:modified>
</cp:coreProperties>
</file>